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8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16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27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01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6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73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08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68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47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05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49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B1C4F-996B-4D47-A345-12C4A80D1200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33823-460F-4224-9E91-66EE2B6AA2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49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47700" y="444500"/>
            <a:ext cx="88011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Das </a:t>
            </a:r>
            <a:r>
              <a:rPr lang="de-DE" sz="2800" b="1" dirty="0"/>
              <a:t>Seelackenmuseum </a:t>
            </a:r>
            <a:r>
              <a:rPr lang="de-DE" sz="2800" dirty="0"/>
              <a:t>meldet sich zurück!</a:t>
            </a:r>
          </a:p>
          <a:p>
            <a:pPr algn="ctr"/>
            <a:endParaRPr lang="de-DE" dirty="0"/>
          </a:p>
          <a:p>
            <a:pPr algn="ctr"/>
            <a:r>
              <a:rPr lang="de-DE" sz="3600" b="1" dirty="0"/>
              <a:t>Wir öffnen am Mittwoch, dem 1. Juli!</a:t>
            </a:r>
            <a:endParaRPr lang="de-DE" sz="3600" dirty="0"/>
          </a:p>
          <a:p>
            <a:pPr algn="ctr"/>
            <a:r>
              <a:rPr lang="de-DE" sz="2800" b="1" u="sng" dirty="0"/>
              <a:t>Unsere neuen Öffnungszeiten bis Oktober:</a:t>
            </a:r>
            <a:endParaRPr lang="de-DE" sz="2800" dirty="0"/>
          </a:p>
          <a:p>
            <a:pPr algn="ctr"/>
            <a:r>
              <a:rPr lang="de-DE" sz="2800" b="1" dirty="0"/>
              <a:t>Sonntag 10 – 12 Uhr und 13 – 16 Uhr</a:t>
            </a:r>
            <a:endParaRPr lang="de-DE" sz="2800" dirty="0"/>
          </a:p>
          <a:p>
            <a:pPr algn="ctr"/>
            <a:r>
              <a:rPr lang="de-DE" sz="2800" b="1" dirty="0"/>
              <a:t>Mittwoch </a:t>
            </a:r>
            <a:r>
              <a:rPr lang="de-DE" sz="2800" b="1"/>
              <a:t>13 </a:t>
            </a:r>
            <a:r>
              <a:rPr lang="de-DE" sz="2800" b="1" smtClean="0"/>
              <a:t>- 16 </a:t>
            </a:r>
            <a:r>
              <a:rPr lang="de-DE" sz="2800" b="1" dirty="0"/>
              <a:t>Uhr und 19 – 21 Uhr</a:t>
            </a:r>
            <a:endParaRPr lang="de-DE" sz="2800" dirty="0"/>
          </a:p>
          <a:p>
            <a:pPr algn="ctr"/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pPr algn="ctr"/>
            <a:r>
              <a:rPr lang="de-DE" b="1" dirty="0"/>
              <a:t>Ein besonderer Schwerpunkt heuer sind „Die Gestickten Sprüche - alt und modern“!</a:t>
            </a:r>
            <a:endParaRPr lang="de-DE" dirty="0"/>
          </a:p>
          <a:p>
            <a:pPr algn="ctr"/>
            <a:r>
              <a:rPr lang="de-DE" dirty="0"/>
              <a:t>Das Museum lädt ein zum Entdecken und Erforschen! Komm, schau herein!</a:t>
            </a:r>
          </a:p>
          <a:p>
            <a:pPr algn="ctr"/>
            <a:endParaRPr lang="de-DE" sz="1600" dirty="0"/>
          </a:p>
          <a:p>
            <a:pPr algn="ctr"/>
            <a:r>
              <a:rPr lang="de-DE" dirty="0"/>
              <a:t>Viele Veranstaltungen mussten und müssen wegen Corona abgesagt werden, </a:t>
            </a:r>
          </a:p>
          <a:p>
            <a:pPr algn="ctr"/>
            <a:r>
              <a:rPr lang="de-DE" dirty="0"/>
              <a:t>leider kann auch das Ferienprogramm für Kinder heuer nicht stattfinden.</a:t>
            </a:r>
          </a:p>
          <a:p>
            <a:pPr algn="ctr"/>
            <a:endParaRPr lang="de-DE" sz="1600" dirty="0"/>
          </a:p>
          <a:p>
            <a:pPr algn="ctr"/>
            <a:r>
              <a:rPr lang="de-DE" dirty="0"/>
              <a:t>Wir freuen uns auf Euren Besuch im Museum.</a:t>
            </a:r>
          </a:p>
          <a:p>
            <a:pPr algn="ctr"/>
            <a:endParaRPr lang="de-DE" sz="1600" dirty="0"/>
          </a:p>
          <a:p>
            <a:pPr algn="ctr"/>
            <a:r>
              <a:rPr lang="de-DE" dirty="0"/>
              <a:t>Das Team des Seelackenmuseums </a:t>
            </a:r>
            <a:r>
              <a:rPr lang="de-DE" dirty="0" smtClean="0"/>
              <a:t>mit Traudi </a:t>
            </a:r>
            <a:r>
              <a:rPr lang="de-DE" dirty="0"/>
              <a:t>Pirnbacher (Kustodin)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503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A4-Papier (210 x 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User</cp:lastModifiedBy>
  <cp:revision>4</cp:revision>
  <dcterms:created xsi:type="dcterms:W3CDTF">2020-06-16T12:06:37Z</dcterms:created>
  <dcterms:modified xsi:type="dcterms:W3CDTF">2020-06-22T09:25:02Z</dcterms:modified>
</cp:coreProperties>
</file>